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034726"/>
            <a:ext cx="7766936" cy="1646302"/>
          </a:xfrm>
        </p:spPr>
        <p:txBody>
          <a:bodyPr/>
          <a:lstStyle/>
          <a:p>
            <a:pPr algn="ctr"/>
            <a:r>
              <a:rPr lang="en-AU" b="1" dirty="0">
                <a:solidFill>
                  <a:srgbClr val="0070C0"/>
                </a:solidFill>
                <a:latin typeface="Calibri" panose="020F0502020204030204" pitchFamily="34" charset="0"/>
              </a:rPr>
              <a:t>UMA Strategy Meeting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656330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endParaRPr lang="en-AU" dirty="0"/>
          </a:p>
          <a:p>
            <a:pPr algn="ctr"/>
            <a:r>
              <a:rPr lang="en-AU" sz="4000" b="1" i="1" dirty="0">
                <a:solidFill>
                  <a:srgbClr val="00B0F0"/>
                </a:solidFill>
                <a:latin typeface="Calibri Light" panose="020F0302020204030204" pitchFamily="34" charset="0"/>
              </a:rPr>
              <a:t>2024 Vision and the Road Ahead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8" y="83126"/>
            <a:ext cx="8395855" cy="1581793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D1FC3B57-C0A3-9813-51B3-0D64B40E380C}"/>
              </a:ext>
            </a:extLst>
          </p:cNvPr>
          <p:cNvSpPr txBox="1">
            <a:spLocks/>
          </p:cNvSpPr>
          <p:nvPr/>
        </p:nvSpPr>
        <p:spPr>
          <a:xfrm>
            <a:off x="1507067" y="5117636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Sunday, 19</a:t>
            </a:r>
            <a:r>
              <a:rPr lang="en-AU" sz="2800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AU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November 2023 at the UMA Centre</a:t>
            </a:r>
            <a:endParaRPr lang="en-AU" sz="5400" b="1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33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256" y="684757"/>
            <a:ext cx="8596668" cy="1320800"/>
          </a:xfrm>
        </p:spPr>
        <p:txBody>
          <a:bodyPr/>
          <a:lstStyle/>
          <a:p>
            <a:pPr algn="ctr"/>
            <a:r>
              <a:rPr lang="en-AU" dirty="0"/>
              <a:t>Action plans and strategies put in place to achieve 2024 goals.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523D3B-3FC2-F2AA-B769-8DF3743339A4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771201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Funding Strategies for Department’s projects and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EFC2B9-C20F-A3DC-B3D0-F80A018B5CFC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932650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Main Events for 2024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E65C42-3EF0-7CF5-A76A-0BFC3473FE80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498732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72" y="525853"/>
            <a:ext cx="8596668" cy="1320800"/>
          </a:xfrm>
        </p:spPr>
        <p:txBody>
          <a:bodyPr/>
          <a:lstStyle/>
          <a:p>
            <a:pPr algn="ctr"/>
            <a:r>
              <a:rPr lang="en-AU" dirty="0"/>
              <a:t>How can the Main UMA Brothers and Sisters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8FB17A-3485-6D07-DB5E-D33D6F306E8C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86843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843" y="2807973"/>
            <a:ext cx="8943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b="1" dirty="0">
                <a:solidFill>
                  <a:srgbClr val="00B0F0"/>
                </a:solidFill>
                <a:latin typeface="Calibri Light" panose="020F0302020204030204" pitchFamily="34" charset="0"/>
              </a:rPr>
              <a:t>Thank you and May Allah reward you for your presentation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42" y="175363"/>
            <a:ext cx="9048979" cy="17994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4980E5-CCED-0798-3879-AA04886C77C9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71318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latin typeface="Calibri Light" panose="020F0302020204030204" pitchFamily="34" charset="0"/>
              </a:rPr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/>
              <a:t>Name:</a:t>
            </a:r>
          </a:p>
          <a:p>
            <a:pPr marL="0" indent="0">
              <a:buNone/>
            </a:pPr>
            <a:endParaRPr lang="en-AU" sz="2800" dirty="0"/>
          </a:p>
          <a:p>
            <a:r>
              <a:rPr lang="en-AU" sz="2800" dirty="0"/>
              <a:t>Department:</a:t>
            </a:r>
          </a:p>
          <a:p>
            <a:pPr marL="0" indent="0">
              <a:buNone/>
            </a:pPr>
            <a:endParaRPr lang="en-AU" sz="2800" dirty="0"/>
          </a:p>
          <a:p>
            <a:r>
              <a:rPr lang="en-AU" sz="2800" dirty="0"/>
              <a:t>Position in the Department: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F1290-51AD-44B0-B937-6BFD488BA58E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94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>
                <a:latin typeface="Calibri" panose="020F0502020204030204" pitchFamily="34" charset="0"/>
              </a:rPr>
              <a:t>Overview of Department/Committee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BA21AD-F61C-37FE-4D75-39353698D1F3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1991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844" y="609600"/>
            <a:ext cx="8596668" cy="1320800"/>
          </a:xfrm>
        </p:spPr>
        <p:txBody>
          <a:bodyPr/>
          <a:lstStyle/>
          <a:p>
            <a:pPr algn="ctr"/>
            <a:r>
              <a:rPr lang="en-AU" dirty="0">
                <a:latin typeface="Calibri" panose="020F0502020204030204" pitchFamily="34" charset="0"/>
              </a:rPr>
              <a:t>Vision &amp; Mission of Department/Committee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Vision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E22887-81EA-6202-2014-801684703FD5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34635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3557E-721D-918E-E75B-6332F0D83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Review &amp; Update on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096AD-37D3-EB1D-AC5B-CB7BFB0C2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065748-A3B4-5E8A-AEE9-34160619D282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416497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A07C6-829E-40F8-2A6F-0F9FACA5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Department Proposal – 2024 </a:t>
            </a:r>
            <a:br>
              <a:rPr lang="en-AU" dirty="0"/>
            </a:br>
            <a:r>
              <a:rPr lang="en-AU" dirty="0"/>
              <a:t>(Key programs)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2D697-1B62-3774-C981-E122CF384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Frequency of program</a:t>
            </a:r>
          </a:p>
          <a:p>
            <a:r>
              <a:rPr lang="en-AU" dirty="0"/>
              <a:t>Target audience</a:t>
            </a:r>
          </a:p>
          <a:p>
            <a:r>
              <a:rPr lang="en-AU" dirty="0"/>
              <a:t>How you will measure your success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2B4D6-9F43-BB50-FA9A-A6BF945435A2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87245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>
                <a:latin typeface="Calibri Light" panose="020F0302020204030204" pitchFamily="34" charset="0"/>
              </a:rPr>
              <a:t>What plans are in place to grow the Department/Committee in 2024?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7309D0-1287-B846-7422-06BD48F47668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406139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SWOT Analysis of Department/Committee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Strengths</a:t>
            </a:r>
          </a:p>
          <a:p>
            <a:endParaRPr lang="en-AU" dirty="0"/>
          </a:p>
          <a:p>
            <a:r>
              <a:rPr lang="en-AU" dirty="0"/>
              <a:t>What are the benefits of your department? </a:t>
            </a:r>
          </a:p>
          <a:p>
            <a:r>
              <a:rPr lang="en-AU" dirty="0"/>
              <a:t>What do you do well? (What would you boast about?) </a:t>
            </a:r>
          </a:p>
          <a:p>
            <a:r>
              <a:rPr lang="en-AU" dirty="0"/>
              <a:t>What do others see as your strengths? 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Weaknesses</a:t>
            </a:r>
          </a:p>
          <a:p>
            <a:endParaRPr lang="en-AU" dirty="0"/>
          </a:p>
          <a:p>
            <a:r>
              <a:rPr lang="en-AU" dirty="0"/>
              <a:t>What areas need improvement? </a:t>
            </a:r>
          </a:p>
          <a:p>
            <a:r>
              <a:rPr lang="en-AU" dirty="0"/>
              <a:t>What does your department lack? </a:t>
            </a:r>
          </a:p>
          <a:p>
            <a:r>
              <a:rPr lang="en-AU" dirty="0"/>
              <a:t>What are your biggest challenges? </a:t>
            </a:r>
          </a:p>
          <a:p>
            <a:endParaRPr lang="en-AU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8BB42F-9417-83DD-2B46-29D4AFD8FF58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00128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>
                <a:latin typeface="Calibri Light" panose="020F0302020204030204" pitchFamily="34" charset="0"/>
              </a:rPr>
              <a:t>SWOT Analysis Cont.….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Opportunities</a:t>
            </a:r>
          </a:p>
          <a:p>
            <a:endParaRPr lang="en-AU" dirty="0"/>
          </a:p>
          <a:p>
            <a:r>
              <a:rPr lang="en-AU" dirty="0"/>
              <a:t>What opportunities exist for your department? </a:t>
            </a:r>
          </a:p>
          <a:p>
            <a:r>
              <a:rPr lang="en-AU" dirty="0"/>
              <a:t>How can you turn your strengths to opportunities? </a:t>
            </a:r>
          </a:p>
          <a:p>
            <a:r>
              <a:rPr lang="en-AU" dirty="0"/>
              <a:t>What resources would be required to move your department to the next level? 	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3200" b="1" dirty="0">
                <a:solidFill>
                  <a:srgbClr val="0070C0"/>
                </a:solidFill>
              </a:rPr>
              <a:t>Threats</a:t>
            </a:r>
          </a:p>
          <a:p>
            <a:endParaRPr lang="en-AU" dirty="0"/>
          </a:p>
          <a:p>
            <a:r>
              <a:rPr lang="en-AU" dirty="0"/>
              <a:t>What obstacles and challenges does your department face? </a:t>
            </a:r>
          </a:p>
          <a:p>
            <a:r>
              <a:rPr lang="en-AU" dirty="0"/>
              <a:t>What threats do competitors or external factors pose to your department? 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2D7D4A-5D29-4268-9D33-2DB08B17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" y="120052"/>
            <a:ext cx="811602" cy="8116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3C8CE0-23DA-F7B7-BC49-2D0705A435FB}"/>
              </a:ext>
            </a:extLst>
          </p:cNvPr>
          <p:cNvSpPr txBox="1"/>
          <p:nvPr/>
        </p:nvSpPr>
        <p:spPr>
          <a:xfrm>
            <a:off x="9489427" y="6057781"/>
            <a:ext cx="27025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UMA Strategy Meeting 2023</a:t>
            </a:r>
            <a:endParaRPr lang="en-A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AU" sz="1400" b="1" i="1" dirty="0">
                <a:solidFill>
                  <a:schemeClr val="tx1"/>
                </a:solidFill>
                <a:latin typeface="Calibri Light" panose="020F0302020204030204" pitchFamily="34" charset="0"/>
              </a:rPr>
              <a:t>2024 Vision and the Road Ahead</a:t>
            </a:r>
          </a:p>
          <a:p>
            <a:pPr algn="ctr"/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6932640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b="1" dirty="0" smtClean="0">
            <a:solidFill>
              <a:schemeClr val="tx1"/>
            </a:solidFill>
            <a:latin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4419</TotalTime>
  <Words>371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Trebuchet MS</vt:lpstr>
      <vt:lpstr>Wingdings 3</vt:lpstr>
      <vt:lpstr>Facet</vt:lpstr>
      <vt:lpstr>UMA Strategy Meeting 2023</vt:lpstr>
      <vt:lpstr>Who Am I?</vt:lpstr>
      <vt:lpstr>Overview of Department/Committee</vt:lpstr>
      <vt:lpstr>Vision &amp; Mission of Department/Committee</vt:lpstr>
      <vt:lpstr>Review &amp; Update on 2023</vt:lpstr>
      <vt:lpstr>Department Proposal – 2024  (Key programs)</vt:lpstr>
      <vt:lpstr>What plans are in place to grow the Department/Committee in 2024?</vt:lpstr>
      <vt:lpstr>SWOT Analysis of Department/Committee</vt:lpstr>
      <vt:lpstr>SWOT Analysis Cont.….</vt:lpstr>
      <vt:lpstr>Action plans and strategies put in place to achieve 2024 goals.</vt:lpstr>
      <vt:lpstr>Funding Strategies for Department’s projects and initiatives</vt:lpstr>
      <vt:lpstr>Main Events for 2024 </vt:lpstr>
      <vt:lpstr>How can the Main UMA Brothers and Sisters help?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Strategy Meeting 2020</dc:title>
  <dc:creator>Mohamed Charchouh</dc:creator>
  <cp:lastModifiedBy>Office - Australian National Imams Council (ANIC)</cp:lastModifiedBy>
  <cp:revision>13</cp:revision>
  <dcterms:created xsi:type="dcterms:W3CDTF">2020-09-15T06:02:46Z</dcterms:created>
  <dcterms:modified xsi:type="dcterms:W3CDTF">2023-09-18T01:24:25Z</dcterms:modified>
</cp:coreProperties>
</file>